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7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97"/>
  </p:normalViewPr>
  <p:slideViewPr>
    <p:cSldViewPr snapToGrid="0" snapToObjects="1">
      <p:cViewPr varScale="1">
        <p:scale>
          <a:sx n="67" d="100"/>
          <a:sy n="67" d="100"/>
        </p:scale>
        <p:origin x="6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6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3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8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6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42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72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8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1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2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3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8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1EBD28-25CA-C140-B1F6-9E5AC64D4C1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DBF81D-B82A-774E-9A5B-61165AE1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3EAB0-C63F-45EE-ACAA-9E919B24C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158" y="4377939"/>
            <a:ext cx="10201556" cy="1365240"/>
          </a:xfrm>
        </p:spPr>
        <p:txBody>
          <a:bodyPr>
            <a:noAutofit/>
          </a:bodyPr>
          <a:lstStyle/>
          <a:p>
            <a:br>
              <a:rPr lang="en-ZA" sz="36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Digital Content for Youth </a:t>
            </a: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Employability Skills Training in Africa, </a:t>
            </a: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Community of Practice</a:t>
            </a: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ANALYSIS TASK TEAM MEETING</a:t>
            </a: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Friday 12</a:t>
            </a:r>
            <a:r>
              <a:rPr lang="en-ZA" sz="3200" b="1" baseline="30000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th</a:t>
            </a:r>
            <a: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 March 2021</a:t>
            </a:r>
            <a:br>
              <a:rPr lang="en-ZA" sz="3200" b="1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ZA" sz="3200" b="1" u="sng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(from 14:00HRS EAT)</a:t>
            </a:r>
            <a:br>
              <a:rPr lang="en-ZA" sz="3200" b="1" u="sng" dirty="0"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endParaRPr lang="en-ZA" sz="3200" u="sng" dirty="0">
              <a:latin typeface="Apple Symbols" panose="02000000000000000000" pitchFamily="2" charset="-79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278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3CC799B-0ACC-4FCE-9884-04D86BC4D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78635"/>
              </p:ext>
            </p:extLst>
          </p:nvPr>
        </p:nvGraphicFramePr>
        <p:xfrm>
          <a:off x="816746" y="1371169"/>
          <a:ext cx="10515599" cy="590132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081632">
                  <a:extLst>
                    <a:ext uri="{9D8B030D-6E8A-4147-A177-3AD203B41FA5}">
                      <a16:colId xmlns:a16="http://schemas.microsoft.com/office/drawing/2014/main" val="1612463874"/>
                    </a:ext>
                  </a:extLst>
                </a:gridCol>
                <a:gridCol w="4851828">
                  <a:extLst>
                    <a:ext uri="{9D8B030D-6E8A-4147-A177-3AD203B41FA5}">
                      <a16:colId xmlns:a16="http://schemas.microsoft.com/office/drawing/2014/main" val="1308269553"/>
                    </a:ext>
                  </a:extLst>
                </a:gridCol>
                <a:gridCol w="3582139">
                  <a:extLst>
                    <a:ext uri="{9D8B030D-6E8A-4147-A177-3AD203B41FA5}">
                      <a16:colId xmlns:a16="http://schemas.microsoft.com/office/drawing/2014/main" val="3163950895"/>
                    </a:ext>
                  </a:extLst>
                </a:gridCol>
              </a:tblGrid>
              <a:tr h="543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solidFill>
                            <a:schemeClr val="tx2"/>
                          </a:solidFill>
                          <a:effectLst/>
                        </a:rPr>
                        <a:t>Time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{Nairobi Time}</a:t>
                      </a:r>
                      <a:endParaRPr lang="en-GB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solidFill>
                            <a:schemeClr val="tx2"/>
                          </a:solidFill>
                          <a:effectLst/>
                        </a:rPr>
                        <a:t>Agenda Item</a:t>
                      </a:r>
                      <a:endParaRPr lang="en-GB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Presenters</a:t>
                      </a:r>
                    </a:p>
                  </a:txBody>
                  <a:tcPr marL="53094" marR="53094" marT="0" marB="0"/>
                </a:tc>
                <a:extLst>
                  <a:ext uri="{0D108BD9-81ED-4DB2-BD59-A6C34878D82A}">
                    <a16:rowId xmlns:a16="http://schemas.microsoft.com/office/drawing/2014/main" val="3728290655"/>
                  </a:ext>
                </a:extLst>
              </a:tr>
              <a:tr h="440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2:00PM-2:05PM</a:t>
                      </a: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Opening Remarks by Chair</a:t>
                      </a:r>
                      <a:endParaRPr lang="en-GB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Salesio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M.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Kiura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Convener</a:t>
                      </a:r>
                    </a:p>
                  </a:txBody>
                  <a:tcPr marL="53094" marR="53094" marT="0" marB="0"/>
                </a:tc>
                <a:extLst>
                  <a:ext uri="{0D108BD9-81ED-4DB2-BD59-A6C34878D82A}">
                    <a16:rowId xmlns:a16="http://schemas.microsoft.com/office/drawing/2014/main" val="1148478800"/>
                  </a:ext>
                </a:extLst>
              </a:tr>
              <a:tr h="348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2:05PM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2:10PM</a:t>
                      </a: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Minutes &amp; Actions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</a:rPr>
                        <a:t>Rapporteur – Stephen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</a:rPr>
                        <a:t>Obiro</a:t>
                      </a:r>
                      <a:endParaRPr lang="en-GB" sz="20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53094" marR="53094" marT="0" marB="0"/>
                </a:tc>
                <a:extLst>
                  <a:ext uri="{0D108BD9-81ED-4DB2-BD59-A6C34878D82A}">
                    <a16:rowId xmlns:a16="http://schemas.microsoft.com/office/drawing/2014/main" val="3901402380"/>
                  </a:ext>
                </a:extLst>
              </a:tr>
              <a:tr h="614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2:10PM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2:20PM</a:t>
                      </a: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 our</a:t>
                      </a:r>
                      <a:r>
                        <a:rPr lang="en-GB" sz="2000" b="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ocus in the next few</a:t>
                      </a:r>
                      <a:r>
                        <a:rPr lang="en-GB" sz="2000" b="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months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n-GB" sz="2000" b="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(Analysis outputs)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All Members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2"/>
                          </a:solidFill>
                          <a:effectLst/>
                        </a:rPr>
                        <a:t>Shafika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 Isaacs, COP Facilitator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</a:rPr>
                        <a:t>Mrs.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</a:rPr>
                        <a:t>Faal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</a:rPr>
                        <a:t> (CAPA-ATUPA Secretary General)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Johannes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Kioko</a:t>
                      </a: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(Member of Coordinating Team)</a:t>
                      </a:r>
                    </a:p>
                  </a:txBody>
                  <a:tcPr marL="53094" marR="53094" marT="0" marB="0"/>
                </a:tc>
                <a:extLst>
                  <a:ext uri="{0D108BD9-81ED-4DB2-BD59-A6C34878D82A}">
                    <a16:rowId xmlns:a16="http://schemas.microsoft.com/office/drawing/2014/main" val="534045403"/>
                  </a:ext>
                </a:extLst>
              </a:tr>
              <a:tr h="766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2:20PM</a:t>
                      </a: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2:50PM</a:t>
                      </a: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Tasks (Received Comments on OER Guidelines) &amp;  Review of T.T Timelines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0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Further Task Execution Guidance</a:t>
                      </a:r>
                      <a:endParaRPr lang="en-GB" sz="20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Salesio</a:t>
                      </a:r>
                      <a:r>
                        <a:rPr lang="en-GB" sz="2000" b="1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1" baseline="0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Kiura</a:t>
                      </a:r>
                      <a:r>
                        <a:rPr lang="en-GB" sz="2000" b="1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Muoka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Kioko &amp;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Shafika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Isaacs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/>
                </a:tc>
                <a:extLst>
                  <a:ext uri="{0D108BD9-81ED-4DB2-BD59-A6C34878D82A}">
                    <a16:rowId xmlns:a16="http://schemas.microsoft.com/office/drawing/2014/main" val="3652414145"/>
                  </a:ext>
                </a:extLst>
              </a:tr>
              <a:tr h="106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2:50PM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ZA" sz="2000" dirty="0">
                          <a:solidFill>
                            <a:schemeClr val="tx2"/>
                          </a:solidFill>
                          <a:effectLst/>
                        </a:rPr>
                        <a:t>2:55PM</a:t>
                      </a:r>
                      <a:endParaRPr lang="en-GB" sz="20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4" marR="5309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2000" kern="1200" dirty="0">
                          <a:solidFill>
                            <a:schemeClr val="tx2"/>
                          </a:solidFill>
                          <a:effectLst/>
                        </a:rPr>
                        <a:t>Summary of Actions &amp; Closing Remarks</a:t>
                      </a:r>
                      <a:endParaRPr lang="en-ZA" sz="20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</a:rPr>
                        <a:t>Stephen </a:t>
                      </a:r>
                      <a:r>
                        <a:rPr lang="en-GB" sz="2000" b="1" dirty="0" err="1">
                          <a:solidFill>
                            <a:schemeClr val="tx2"/>
                          </a:solidFill>
                          <a:effectLst/>
                        </a:rPr>
                        <a:t>Obiro</a:t>
                      </a: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</a:rPr>
                        <a:t>(Rapporteur) </a:t>
                      </a:r>
                    </a:p>
                  </a:txBody>
                  <a:tcPr marL="53094" marR="53094" marT="0" marB="0"/>
                </a:tc>
                <a:extLst>
                  <a:ext uri="{0D108BD9-81ED-4DB2-BD59-A6C34878D82A}">
                    <a16:rowId xmlns:a16="http://schemas.microsoft.com/office/drawing/2014/main" val="3473750575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5E6BD9CE-7AED-49E9-9E47-5E7C53C0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5" y="791049"/>
            <a:ext cx="10515600" cy="344392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AGENDA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0662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400919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3600" b="1" dirty="0">
                <a:ln w="3175" cmpd="sng">
                  <a:noFill/>
                </a:ln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6991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3376</TotalTime>
  <Words>145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Apple Symbols</vt:lpstr>
      <vt:lpstr>Arial</vt:lpstr>
      <vt:lpstr>Calibri</vt:lpstr>
      <vt:lpstr>Garamond</vt:lpstr>
      <vt:lpstr>Organic</vt:lpstr>
      <vt:lpstr> Digital Content for Youth  Employability Skills Training in Africa,  Community of Practice  ANALYSIS TASK TEAM MEETING  Friday 12th March 2021 (from 14:00HRS EAT) 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Content for Youth  Employability Skills Training in Africa,  Community of Practice</dc:title>
  <dc:creator>Microsoft Office User</dc:creator>
  <cp:lastModifiedBy>Zipho Tshapela</cp:lastModifiedBy>
  <cp:revision>51</cp:revision>
  <cp:lastPrinted>2021-01-27T20:45:50Z</cp:lastPrinted>
  <dcterms:created xsi:type="dcterms:W3CDTF">2021-01-26T09:20:42Z</dcterms:created>
  <dcterms:modified xsi:type="dcterms:W3CDTF">2021-03-12T08:46:35Z</dcterms:modified>
</cp:coreProperties>
</file>